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55"/>
    <p:restoredTop sz="94843"/>
  </p:normalViewPr>
  <p:slideViewPr>
    <p:cSldViewPr snapToGrid="0">
      <p:cViewPr>
        <p:scale>
          <a:sx n="113" d="100"/>
          <a:sy n="113" d="100"/>
        </p:scale>
        <p:origin x="80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849489" y="1933456"/>
                <a:ext cx="542713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ES" sz="2400" b="1" dirty="0">
                    <a:solidFill>
                      <a:schemeClr val="tx1"/>
                    </a:solidFill>
                    <a:ea typeface="Meiryo" panose="020B0604030504040204" pitchFamily="34" charset="-128"/>
                    <a:cs typeface="Arial" panose="020B0604020202020204" pitchFamily="34" charset="0"/>
                  </a:rPr>
                  <a:t>CMB</a:t>
                </a:r>
                <a:r>
                  <a:rPr kumimoji="1" lang="ja-ES" altLang="en-US" sz="2400" b="1" dirty="0">
                    <a:solidFill>
                      <a:schemeClr val="tx1"/>
                    </a:solidFill>
                    <a:ea typeface="Meiryo" panose="020B0604030504040204" pitchFamily="34" charset="-128"/>
                    <a:cs typeface="Arial" panose="020B0604020202020204" pitchFamily="34" charset="0"/>
                  </a:rPr>
                  <a:t>の偏光に対する</a:t>
                </a:r>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849489" y="1933456"/>
                <a:ext cx="5427133" cy="410247"/>
              </a:xfrm>
              <a:prstGeom prst="rect">
                <a:avLst/>
              </a:prstGeom>
              <a:blipFill>
                <a:blip r:embed="rId9"/>
                <a:stretch>
                  <a:fillRect l="-1632" t="-154545" b="-21818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10194</TotalTime>
  <Words>1321</Words>
  <Application>Microsoft Macintosh PowerPoint</Application>
  <PresentationFormat>ワイド画面</PresentationFormat>
  <Paragraphs>519</Paragraphs>
  <Slides>38</Slides>
  <Notes>33</Notes>
  <HiddenSlides>2</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256</cp:revision>
  <dcterms:created xsi:type="dcterms:W3CDTF">2025-01-26T06:27:01Z</dcterms:created>
  <dcterms:modified xsi:type="dcterms:W3CDTF">2025-02-02T08:21:30Z</dcterms:modified>
</cp:coreProperties>
</file>